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2.xml" ContentType="application/inkml+xml"/>
  <Override PartName="/ppt/ink/ink3.xml" ContentType="application/inkml+xml"/>
  <Override PartName="/ppt/media/image16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9" r:id="rId3"/>
    <p:sldId id="275" r:id="rId4"/>
    <p:sldId id="276" r:id="rId5"/>
    <p:sldId id="277" r:id="rId6"/>
    <p:sldId id="278" r:id="rId7"/>
    <p:sldId id="280" r:id="rId8"/>
    <p:sldId id="279" r:id="rId9"/>
    <p:sldId id="281" r:id="rId10"/>
    <p:sldId id="282" r:id="rId11"/>
    <p:sldId id="274" r:id="rId12"/>
    <p:sldId id="264" r:id="rId13"/>
  </p:sldIdLst>
  <p:sldSz cx="12188825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87" d="100"/>
          <a:sy n="87" d="100"/>
        </p:scale>
        <p:origin x="618" y="90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DF963-2129-4C18-8D8E-B9FCF476F40F}" type="doc">
      <dgm:prSet loTypeId="urn:microsoft.com/office/officeart/2005/8/layout/radial4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857B619-BCF8-47F7-A694-A267A95DEB7C}">
      <dgm:prSet phldrT="[Tekst]"/>
      <dgm:spPr/>
      <dgm:t>
        <a:bodyPr/>
        <a:lstStyle/>
        <a:p>
          <a:r>
            <a:rPr lang="hr-HR" b="1" dirty="0" smtClean="0">
              <a:solidFill>
                <a:srgbClr val="FF0000"/>
              </a:solidFill>
            </a:rPr>
            <a:t>?</a:t>
          </a:r>
          <a:endParaRPr lang="hr-HR" b="1" dirty="0">
            <a:solidFill>
              <a:srgbClr val="FF0000"/>
            </a:solidFill>
          </a:endParaRPr>
        </a:p>
      </dgm:t>
    </dgm:pt>
    <dgm:pt modelId="{FA5BB5C5-64C3-4E56-947F-613C6CE251FA}" type="parTrans" cxnId="{DFBF6185-DE20-43CA-B980-10D0FCB5A6C6}">
      <dgm:prSet/>
      <dgm:spPr/>
      <dgm:t>
        <a:bodyPr/>
        <a:lstStyle/>
        <a:p>
          <a:endParaRPr lang="hr-HR"/>
        </a:p>
      </dgm:t>
    </dgm:pt>
    <dgm:pt modelId="{BEC32218-D914-40A5-9F0F-3BF40C6F4A7E}" type="sibTrans" cxnId="{DFBF6185-DE20-43CA-B980-10D0FCB5A6C6}">
      <dgm:prSet/>
      <dgm:spPr/>
      <dgm:t>
        <a:bodyPr/>
        <a:lstStyle/>
        <a:p>
          <a:endParaRPr lang="hr-HR"/>
        </a:p>
      </dgm:t>
    </dgm:pt>
    <dgm:pt modelId="{BFDB1303-8979-476E-B1D8-62E3877E9B19}">
      <dgm:prSet phldrT="[Tekst]"/>
      <dgm:spPr/>
      <dgm:t>
        <a:bodyPr/>
        <a:lstStyle/>
        <a:p>
          <a:r>
            <a:rPr lang="hr-HR" b="1" dirty="0" smtClean="0"/>
            <a:t>PAD BASTILLE</a:t>
          </a:r>
          <a:endParaRPr lang="hr-HR" b="1" dirty="0"/>
        </a:p>
      </dgm:t>
    </dgm:pt>
    <dgm:pt modelId="{A2AAFB83-7E42-46EE-9507-38A108E5C599}" type="parTrans" cxnId="{3ED78D1B-720B-4FC5-9FF1-62BBC5966897}">
      <dgm:prSet/>
      <dgm:spPr/>
      <dgm:t>
        <a:bodyPr/>
        <a:lstStyle/>
        <a:p>
          <a:endParaRPr lang="hr-HR"/>
        </a:p>
      </dgm:t>
    </dgm:pt>
    <dgm:pt modelId="{22C84F93-3A69-459E-B80B-9A0655FFD21D}" type="sibTrans" cxnId="{3ED78D1B-720B-4FC5-9FF1-62BBC5966897}">
      <dgm:prSet/>
      <dgm:spPr/>
      <dgm:t>
        <a:bodyPr/>
        <a:lstStyle/>
        <a:p>
          <a:endParaRPr lang="hr-HR"/>
        </a:p>
      </dgm:t>
    </dgm:pt>
    <dgm:pt modelId="{F1AB60F6-3AC8-462A-940F-1CE8CFC862BF}">
      <dgm:prSet phldrT="[Tekst]"/>
      <dgm:spPr/>
      <dgm:t>
        <a:bodyPr/>
        <a:lstStyle/>
        <a:p>
          <a:r>
            <a:rPr lang="hr-HR" b="1" dirty="0" smtClean="0"/>
            <a:t>DEKLARACIJA O PRAVILA ČOVJEKA I GRAĐANINA</a:t>
          </a:r>
          <a:endParaRPr lang="hr-HR" b="1" dirty="0"/>
        </a:p>
      </dgm:t>
    </dgm:pt>
    <dgm:pt modelId="{815E044D-D8B3-4DB3-B0F6-82A17A6059D8}" type="parTrans" cxnId="{2CDE98AB-1484-4E89-AED0-4C450DF06BED}">
      <dgm:prSet/>
      <dgm:spPr/>
      <dgm:t>
        <a:bodyPr/>
        <a:lstStyle/>
        <a:p>
          <a:endParaRPr lang="hr-HR"/>
        </a:p>
      </dgm:t>
    </dgm:pt>
    <dgm:pt modelId="{2FE70508-607B-4FF0-B765-21AE21E756D1}" type="sibTrans" cxnId="{2CDE98AB-1484-4E89-AED0-4C450DF06BED}">
      <dgm:prSet/>
      <dgm:spPr/>
      <dgm:t>
        <a:bodyPr/>
        <a:lstStyle/>
        <a:p>
          <a:endParaRPr lang="hr-HR"/>
        </a:p>
      </dgm:t>
    </dgm:pt>
    <dgm:pt modelId="{8E16B52A-C5F3-44A4-8AB9-2287C6C585C3}">
      <dgm:prSet phldrT="[Tekst]"/>
      <dgm:spPr/>
      <dgm:t>
        <a:bodyPr/>
        <a:lstStyle/>
        <a:p>
          <a:r>
            <a:rPr lang="hr-HR" b="1" dirty="0" smtClean="0"/>
            <a:t>UKINUTI SU STALEŽI</a:t>
          </a:r>
          <a:endParaRPr lang="hr-HR" b="1" dirty="0"/>
        </a:p>
      </dgm:t>
    </dgm:pt>
    <dgm:pt modelId="{D03E278E-EFDD-412F-8448-A14FAA725926}" type="parTrans" cxnId="{93A41F6A-D3BD-48BF-9198-53E266A93A5A}">
      <dgm:prSet/>
      <dgm:spPr/>
      <dgm:t>
        <a:bodyPr/>
        <a:lstStyle/>
        <a:p>
          <a:endParaRPr lang="hr-HR"/>
        </a:p>
      </dgm:t>
    </dgm:pt>
    <dgm:pt modelId="{ACC03963-4479-4D60-9D0C-5DC654524B86}" type="sibTrans" cxnId="{93A41F6A-D3BD-48BF-9198-53E266A93A5A}">
      <dgm:prSet/>
      <dgm:spPr/>
      <dgm:t>
        <a:bodyPr/>
        <a:lstStyle/>
        <a:p>
          <a:endParaRPr lang="hr-HR"/>
        </a:p>
      </dgm:t>
    </dgm:pt>
    <dgm:pt modelId="{638C67F8-077E-4565-93D5-FC3F7CD6C161}" type="pres">
      <dgm:prSet presAssocID="{E91DF963-2129-4C18-8D8E-B9FCF476F40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ECA0A7C-26F1-46EC-885E-70488968FA0C}" type="pres">
      <dgm:prSet presAssocID="{7857B619-BCF8-47F7-A694-A267A95DEB7C}" presName="centerShape" presStyleLbl="node0" presStyleIdx="0" presStyleCnt="1"/>
      <dgm:spPr/>
      <dgm:t>
        <a:bodyPr/>
        <a:lstStyle/>
        <a:p>
          <a:endParaRPr lang="hr-HR"/>
        </a:p>
      </dgm:t>
    </dgm:pt>
    <dgm:pt modelId="{ECDDFA75-0E92-4175-A288-E70CE36B8FC6}" type="pres">
      <dgm:prSet presAssocID="{A2AAFB83-7E42-46EE-9507-38A108E5C599}" presName="parTrans" presStyleLbl="bgSibTrans2D1" presStyleIdx="0" presStyleCnt="3"/>
      <dgm:spPr/>
      <dgm:t>
        <a:bodyPr/>
        <a:lstStyle/>
        <a:p>
          <a:endParaRPr lang="hr-HR"/>
        </a:p>
      </dgm:t>
    </dgm:pt>
    <dgm:pt modelId="{1A739E3B-D719-4A9C-8FAE-CB8BBB304FC0}" type="pres">
      <dgm:prSet presAssocID="{BFDB1303-8979-476E-B1D8-62E3877E9B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3C547E-E961-4F5C-821B-ED21B9D106E9}" type="pres">
      <dgm:prSet presAssocID="{815E044D-D8B3-4DB3-B0F6-82A17A6059D8}" presName="parTrans" presStyleLbl="bgSibTrans2D1" presStyleIdx="1" presStyleCnt="3"/>
      <dgm:spPr/>
      <dgm:t>
        <a:bodyPr/>
        <a:lstStyle/>
        <a:p>
          <a:endParaRPr lang="hr-HR"/>
        </a:p>
      </dgm:t>
    </dgm:pt>
    <dgm:pt modelId="{D7320F18-B7E8-4BDF-BA64-4B77501E8757}" type="pres">
      <dgm:prSet presAssocID="{F1AB60F6-3AC8-462A-940F-1CE8CFC862B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5A50D5-EDAF-4061-9B75-89C96A667CCE}" type="pres">
      <dgm:prSet presAssocID="{D03E278E-EFDD-412F-8448-A14FAA725926}" presName="parTrans" presStyleLbl="bgSibTrans2D1" presStyleIdx="2" presStyleCnt="3"/>
      <dgm:spPr/>
      <dgm:t>
        <a:bodyPr/>
        <a:lstStyle/>
        <a:p>
          <a:endParaRPr lang="hr-HR"/>
        </a:p>
      </dgm:t>
    </dgm:pt>
    <dgm:pt modelId="{2AFD465C-69B2-463F-9F47-7520B9DF4659}" type="pres">
      <dgm:prSet presAssocID="{8E16B52A-C5F3-44A4-8AB9-2287C6C585C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E743250-1BAA-49E7-85C2-46378FE0CD23}" type="presOf" srcId="{F1AB60F6-3AC8-462A-940F-1CE8CFC862BF}" destId="{D7320F18-B7E8-4BDF-BA64-4B77501E8757}" srcOrd="0" destOrd="0" presId="urn:microsoft.com/office/officeart/2005/8/layout/radial4"/>
    <dgm:cxn modelId="{55820475-6DE1-4736-A95A-ED16A2AEA03A}" type="presOf" srcId="{815E044D-D8B3-4DB3-B0F6-82A17A6059D8}" destId="{4C3C547E-E961-4F5C-821B-ED21B9D106E9}" srcOrd="0" destOrd="0" presId="urn:microsoft.com/office/officeart/2005/8/layout/radial4"/>
    <dgm:cxn modelId="{93A41F6A-D3BD-48BF-9198-53E266A93A5A}" srcId="{7857B619-BCF8-47F7-A694-A267A95DEB7C}" destId="{8E16B52A-C5F3-44A4-8AB9-2287C6C585C3}" srcOrd="2" destOrd="0" parTransId="{D03E278E-EFDD-412F-8448-A14FAA725926}" sibTransId="{ACC03963-4479-4D60-9D0C-5DC654524B86}"/>
    <dgm:cxn modelId="{0E6226DB-7291-4024-8C38-A7F691F16F05}" type="presOf" srcId="{8E16B52A-C5F3-44A4-8AB9-2287C6C585C3}" destId="{2AFD465C-69B2-463F-9F47-7520B9DF4659}" srcOrd="0" destOrd="0" presId="urn:microsoft.com/office/officeart/2005/8/layout/radial4"/>
    <dgm:cxn modelId="{9B48BF24-5669-48B4-9528-6415C4A9D38B}" type="presOf" srcId="{D03E278E-EFDD-412F-8448-A14FAA725926}" destId="{F85A50D5-EDAF-4061-9B75-89C96A667CCE}" srcOrd="0" destOrd="0" presId="urn:microsoft.com/office/officeart/2005/8/layout/radial4"/>
    <dgm:cxn modelId="{7FE5335A-D658-45DD-8099-B91387CBDD94}" type="presOf" srcId="{7857B619-BCF8-47F7-A694-A267A95DEB7C}" destId="{FECA0A7C-26F1-46EC-885E-70488968FA0C}" srcOrd="0" destOrd="0" presId="urn:microsoft.com/office/officeart/2005/8/layout/radial4"/>
    <dgm:cxn modelId="{DFBF6185-DE20-43CA-B980-10D0FCB5A6C6}" srcId="{E91DF963-2129-4C18-8D8E-B9FCF476F40F}" destId="{7857B619-BCF8-47F7-A694-A267A95DEB7C}" srcOrd="0" destOrd="0" parTransId="{FA5BB5C5-64C3-4E56-947F-613C6CE251FA}" sibTransId="{BEC32218-D914-40A5-9F0F-3BF40C6F4A7E}"/>
    <dgm:cxn modelId="{D1AB8AA3-74F0-4619-B2D8-8734346CF256}" type="presOf" srcId="{E91DF963-2129-4C18-8D8E-B9FCF476F40F}" destId="{638C67F8-077E-4565-93D5-FC3F7CD6C161}" srcOrd="0" destOrd="0" presId="urn:microsoft.com/office/officeart/2005/8/layout/radial4"/>
    <dgm:cxn modelId="{2CDE98AB-1484-4E89-AED0-4C450DF06BED}" srcId="{7857B619-BCF8-47F7-A694-A267A95DEB7C}" destId="{F1AB60F6-3AC8-462A-940F-1CE8CFC862BF}" srcOrd="1" destOrd="0" parTransId="{815E044D-D8B3-4DB3-B0F6-82A17A6059D8}" sibTransId="{2FE70508-607B-4FF0-B765-21AE21E756D1}"/>
    <dgm:cxn modelId="{74794D88-2604-43C6-84A2-A92C833E1247}" type="presOf" srcId="{A2AAFB83-7E42-46EE-9507-38A108E5C599}" destId="{ECDDFA75-0E92-4175-A288-E70CE36B8FC6}" srcOrd="0" destOrd="0" presId="urn:microsoft.com/office/officeart/2005/8/layout/radial4"/>
    <dgm:cxn modelId="{3ED78D1B-720B-4FC5-9FF1-62BBC5966897}" srcId="{7857B619-BCF8-47F7-A694-A267A95DEB7C}" destId="{BFDB1303-8979-476E-B1D8-62E3877E9B19}" srcOrd="0" destOrd="0" parTransId="{A2AAFB83-7E42-46EE-9507-38A108E5C599}" sibTransId="{22C84F93-3A69-459E-B80B-9A0655FFD21D}"/>
    <dgm:cxn modelId="{3FEE78C6-B498-4A26-856F-364FB7C3E4B4}" type="presOf" srcId="{BFDB1303-8979-476E-B1D8-62E3877E9B19}" destId="{1A739E3B-D719-4A9C-8FAE-CB8BBB304FC0}" srcOrd="0" destOrd="0" presId="urn:microsoft.com/office/officeart/2005/8/layout/radial4"/>
    <dgm:cxn modelId="{9DFB979B-1772-422D-A0A0-44C2C7608644}" type="presParOf" srcId="{638C67F8-077E-4565-93D5-FC3F7CD6C161}" destId="{FECA0A7C-26F1-46EC-885E-70488968FA0C}" srcOrd="0" destOrd="0" presId="urn:microsoft.com/office/officeart/2005/8/layout/radial4"/>
    <dgm:cxn modelId="{D561A22E-D101-4955-BBFF-C75615AA9CB2}" type="presParOf" srcId="{638C67F8-077E-4565-93D5-FC3F7CD6C161}" destId="{ECDDFA75-0E92-4175-A288-E70CE36B8FC6}" srcOrd="1" destOrd="0" presId="urn:microsoft.com/office/officeart/2005/8/layout/radial4"/>
    <dgm:cxn modelId="{2551303B-F558-4084-A8B2-02AD7546BD38}" type="presParOf" srcId="{638C67F8-077E-4565-93D5-FC3F7CD6C161}" destId="{1A739E3B-D719-4A9C-8FAE-CB8BBB304FC0}" srcOrd="2" destOrd="0" presId="urn:microsoft.com/office/officeart/2005/8/layout/radial4"/>
    <dgm:cxn modelId="{47C0BDAD-F298-4554-9584-390811426229}" type="presParOf" srcId="{638C67F8-077E-4565-93D5-FC3F7CD6C161}" destId="{4C3C547E-E961-4F5C-821B-ED21B9D106E9}" srcOrd="3" destOrd="0" presId="urn:microsoft.com/office/officeart/2005/8/layout/radial4"/>
    <dgm:cxn modelId="{86D8D8FE-19B0-4A71-B1BD-3EE7A1438F53}" type="presParOf" srcId="{638C67F8-077E-4565-93D5-FC3F7CD6C161}" destId="{D7320F18-B7E8-4BDF-BA64-4B77501E8757}" srcOrd="4" destOrd="0" presId="urn:microsoft.com/office/officeart/2005/8/layout/radial4"/>
    <dgm:cxn modelId="{6482922B-FBF2-44CD-86A7-08B1719A3DE1}" type="presParOf" srcId="{638C67F8-077E-4565-93D5-FC3F7CD6C161}" destId="{F85A50D5-EDAF-4061-9B75-89C96A667CCE}" srcOrd="5" destOrd="0" presId="urn:microsoft.com/office/officeart/2005/8/layout/radial4"/>
    <dgm:cxn modelId="{4F0193C4-ECC1-4748-92DD-0A5024FBEAC1}" type="presParOf" srcId="{638C67F8-077E-4565-93D5-FC3F7CD6C161}" destId="{2AFD465C-69B2-463F-9F47-7520B9DF465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5426D2-A42A-4DA1-88FE-2FF894B27A7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E0AB5C8-068F-441D-B7EC-E9E1A2FB668D}">
      <dgm:prSet phldrT="[Tekst]"/>
      <dgm:spPr>
        <a:solidFill>
          <a:srgbClr val="FFC000"/>
        </a:solidFill>
      </dgm:spPr>
      <dgm:t>
        <a:bodyPr/>
        <a:lstStyle/>
        <a:p>
          <a:r>
            <a:rPr lang="hr-H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1795.</a:t>
          </a:r>
          <a:endParaRPr lang="hr-HR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06BF6C-2E50-4A2B-9927-33E53C547DDC}" type="parTrans" cxnId="{F0672E45-B8B4-4232-91CC-2B6084E3BA05}">
      <dgm:prSet/>
      <dgm:spPr/>
      <dgm:t>
        <a:bodyPr/>
        <a:lstStyle/>
        <a:p>
          <a:endParaRPr lang="hr-HR"/>
        </a:p>
      </dgm:t>
    </dgm:pt>
    <dgm:pt modelId="{9A65BC6A-4208-4F4C-A316-4E8DCF86749F}" type="sibTrans" cxnId="{F0672E45-B8B4-4232-91CC-2B6084E3BA05}">
      <dgm:prSet/>
      <dgm:spPr/>
      <dgm:t>
        <a:bodyPr/>
        <a:lstStyle/>
        <a:p>
          <a:endParaRPr lang="hr-HR"/>
        </a:p>
      </dgm:t>
    </dgm:pt>
    <dgm:pt modelId="{D3F23CE0-AFF8-4A25-8B3C-AACA46D4A6F2}">
      <dgm:prSet phldrT="[Teks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r-H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1799. PRVI KONZUL</a:t>
          </a:r>
          <a:endParaRPr lang="hr-HR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9BA407-79E0-4415-924C-0360F97E0A83}" type="parTrans" cxnId="{9B69E54A-F541-43C9-A8C5-551BD62B0AE3}">
      <dgm:prSet/>
      <dgm:spPr/>
      <dgm:t>
        <a:bodyPr/>
        <a:lstStyle/>
        <a:p>
          <a:endParaRPr lang="hr-HR"/>
        </a:p>
      </dgm:t>
    </dgm:pt>
    <dgm:pt modelId="{A5C13FBA-4DAB-4F71-99F8-CC9B6B04A630}" type="sibTrans" cxnId="{9B69E54A-F541-43C9-A8C5-551BD62B0AE3}">
      <dgm:prSet/>
      <dgm:spPr/>
      <dgm:t>
        <a:bodyPr/>
        <a:lstStyle/>
        <a:p>
          <a:endParaRPr lang="hr-HR"/>
        </a:p>
      </dgm:t>
    </dgm:pt>
    <dgm:pt modelId="{10B55334-ECA4-41BC-9111-F2B38CA91C40}">
      <dgm:prSet phldrT="[Tekst]"/>
      <dgm:spPr>
        <a:solidFill>
          <a:srgbClr val="0070C0"/>
        </a:solidFill>
      </dgm:spPr>
      <dgm:t>
        <a:bodyPr/>
        <a:lstStyle/>
        <a:p>
          <a:r>
            <a:rPr lang="hr-H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1804. CAR</a:t>
          </a:r>
          <a:endParaRPr lang="hr-HR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858B3D-9B41-49A5-8B7B-2A147C7E1C3F}" type="parTrans" cxnId="{0BE42A62-CF5A-4A05-B758-8E38A82346C4}">
      <dgm:prSet/>
      <dgm:spPr/>
      <dgm:t>
        <a:bodyPr/>
        <a:lstStyle/>
        <a:p>
          <a:endParaRPr lang="hr-HR"/>
        </a:p>
      </dgm:t>
    </dgm:pt>
    <dgm:pt modelId="{DCC2F9B4-8F65-4C8D-8AC6-B2623D03467E}" type="sibTrans" cxnId="{0BE42A62-CF5A-4A05-B758-8E38A82346C4}">
      <dgm:prSet/>
      <dgm:spPr/>
      <dgm:t>
        <a:bodyPr/>
        <a:lstStyle/>
        <a:p>
          <a:endParaRPr lang="hr-HR"/>
        </a:p>
      </dgm:t>
    </dgm:pt>
    <dgm:pt modelId="{C0C623FB-A7D9-4D72-AC5E-3604E967FA42}" type="pres">
      <dgm:prSet presAssocID="{9C5426D2-A42A-4DA1-88FE-2FF894B27A7E}" presName="Name0" presStyleCnt="0">
        <dgm:presLayoutVars>
          <dgm:dir/>
          <dgm:animLvl val="lvl"/>
          <dgm:resizeHandles val="exact"/>
        </dgm:presLayoutVars>
      </dgm:prSet>
      <dgm:spPr/>
    </dgm:pt>
    <dgm:pt modelId="{D7BF1D9E-0B3C-4715-A4F7-3A880349C825}" type="pres">
      <dgm:prSet presAssocID="{5E0AB5C8-068F-441D-B7EC-E9E1A2FB668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4AD0D3-2FB9-4778-B24B-F7FFCADAD53E}" type="pres">
      <dgm:prSet presAssocID="{9A65BC6A-4208-4F4C-A316-4E8DCF86749F}" presName="parTxOnlySpace" presStyleCnt="0"/>
      <dgm:spPr/>
    </dgm:pt>
    <dgm:pt modelId="{2355145B-4D4A-4B9E-A58E-71DE5AD7150E}" type="pres">
      <dgm:prSet presAssocID="{D3F23CE0-AFF8-4A25-8B3C-AACA46D4A6F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90A28CE-4393-476B-9758-11BCEE495546}" type="pres">
      <dgm:prSet presAssocID="{A5C13FBA-4DAB-4F71-99F8-CC9B6B04A630}" presName="parTxOnlySpace" presStyleCnt="0"/>
      <dgm:spPr/>
    </dgm:pt>
    <dgm:pt modelId="{69F8087B-A561-4D20-B654-FFEE6506AE71}" type="pres">
      <dgm:prSet presAssocID="{10B55334-ECA4-41BC-9111-F2B38CA91C4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4655FCB-26E3-4E13-ACCF-E2E265421586}" type="presOf" srcId="{D3F23CE0-AFF8-4A25-8B3C-AACA46D4A6F2}" destId="{2355145B-4D4A-4B9E-A58E-71DE5AD7150E}" srcOrd="0" destOrd="0" presId="urn:microsoft.com/office/officeart/2005/8/layout/chevron1"/>
    <dgm:cxn modelId="{20A94531-6A5A-4A68-B4AA-C73CB671153B}" type="presOf" srcId="{9C5426D2-A42A-4DA1-88FE-2FF894B27A7E}" destId="{C0C623FB-A7D9-4D72-AC5E-3604E967FA42}" srcOrd="0" destOrd="0" presId="urn:microsoft.com/office/officeart/2005/8/layout/chevron1"/>
    <dgm:cxn modelId="{9B69E54A-F541-43C9-A8C5-551BD62B0AE3}" srcId="{9C5426D2-A42A-4DA1-88FE-2FF894B27A7E}" destId="{D3F23CE0-AFF8-4A25-8B3C-AACA46D4A6F2}" srcOrd="1" destOrd="0" parTransId="{949BA407-79E0-4415-924C-0360F97E0A83}" sibTransId="{A5C13FBA-4DAB-4F71-99F8-CC9B6B04A630}"/>
    <dgm:cxn modelId="{3DBD5EF6-C489-49D4-96AB-1154367D8730}" type="presOf" srcId="{10B55334-ECA4-41BC-9111-F2B38CA91C40}" destId="{69F8087B-A561-4D20-B654-FFEE6506AE71}" srcOrd="0" destOrd="0" presId="urn:microsoft.com/office/officeart/2005/8/layout/chevron1"/>
    <dgm:cxn modelId="{0BE42A62-CF5A-4A05-B758-8E38A82346C4}" srcId="{9C5426D2-A42A-4DA1-88FE-2FF894B27A7E}" destId="{10B55334-ECA4-41BC-9111-F2B38CA91C40}" srcOrd="2" destOrd="0" parTransId="{FB858B3D-9B41-49A5-8B7B-2A147C7E1C3F}" sibTransId="{DCC2F9B4-8F65-4C8D-8AC6-B2623D03467E}"/>
    <dgm:cxn modelId="{F0672E45-B8B4-4232-91CC-2B6084E3BA05}" srcId="{9C5426D2-A42A-4DA1-88FE-2FF894B27A7E}" destId="{5E0AB5C8-068F-441D-B7EC-E9E1A2FB668D}" srcOrd="0" destOrd="0" parTransId="{BC06BF6C-2E50-4A2B-9927-33E53C547DDC}" sibTransId="{9A65BC6A-4208-4F4C-A316-4E8DCF86749F}"/>
    <dgm:cxn modelId="{B0C95185-BC4E-40D6-B1DB-10F2A93B2708}" type="presOf" srcId="{5E0AB5C8-068F-441D-B7EC-E9E1A2FB668D}" destId="{D7BF1D9E-0B3C-4715-A4F7-3A880349C825}" srcOrd="0" destOrd="0" presId="urn:microsoft.com/office/officeart/2005/8/layout/chevron1"/>
    <dgm:cxn modelId="{9F0B4DAA-66A1-4278-BD81-D224F43C4557}" type="presParOf" srcId="{C0C623FB-A7D9-4D72-AC5E-3604E967FA42}" destId="{D7BF1D9E-0B3C-4715-A4F7-3A880349C825}" srcOrd="0" destOrd="0" presId="urn:microsoft.com/office/officeart/2005/8/layout/chevron1"/>
    <dgm:cxn modelId="{A76DFD84-BE74-4CFE-89D2-2435F9914B9B}" type="presParOf" srcId="{C0C623FB-A7D9-4D72-AC5E-3604E967FA42}" destId="{3B4AD0D3-2FB9-4778-B24B-F7FFCADAD53E}" srcOrd="1" destOrd="0" presId="urn:microsoft.com/office/officeart/2005/8/layout/chevron1"/>
    <dgm:cxn modelId="{07A4953F-7382-41C6-A3D7-B9823D878E9F}" type="presParOf" srcId="{C0C623FB-A7D9-4D72-AC5E-3604E967FA42}" destId="{2355145B-4D4A-4B9E-A58E-71DE5AD7150E}" srcOrd="2" destOrd="0" presId="urn:microsoft.com/office/officeart/2005/8/layout/chevron1"/>
    <dgm:cxn modelId="{582D2C3B-B905-422F-9F96-4D9570451C39}" type="presParOf" srcId="{C0C623FB-A7D9-4D72-AC5E-3604E967FA42}" destId="{990A28CE-4393-476B-9758-11BCEE495546}" srcOrd="3" destOrd="0" presId="urn:microsoft.com/office/officeart/2005/8/layout/chevron1"/>
    <dgm:cxn modelId="{42697C14-8AA2-4E90-8465-73C7C54E3420}" type="presParOf" srcId="{C0C623FB-A7D9-4D72-AC5E-3604E967FA42}" destId="{69F8087B-A561-4D20-B654-FFEE6506AE7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A0A7C-26F1-46EC-885E-70488968FA0C}">
      <dsp:nvSpPr>
        <dsp:cNvPr id="0" name=""/>
        <dsp:cNvSpPr/>
      </dsp:nvSpPr>
      <dsp:spPr>
        <a:xfrm>
          <a:off x="1971219" y="2407530"/>
          <a:ext cx="1818202" cy="1818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0" b="1" kern="1200" dirty="0" smtClean="0">
              <a:solidFill>
                <a:srgbClr val="FF0000"/>
              </a:solidFill>
            </a:rPr>
            <a:t>?</a:t>
          </a:r>
          <a:endParaRPr lang="hr-HR" sz="6500" b="1" kern="1200" dirty="0">
            <a:solidFill>
              <a:srgbClr val="FF0000"/>
            </a:solidFill>
          </a:endParaRPr>
        </a:p>
      </dsp:txBody>
      <dsp:txXfrm>
        <a:off x="2237489" y="2673800"/>
        <a:ext cx="1285662" cy="1285662"/>
      </dsp:txXfrm>
    </dsp:sp>
    <dsp:sp modelId="{ECDDFA75-0E92-4175-A288-E70CE36B8FC6}">
      <dsp:nvSpPr>
        <dsp:cNvPr id="0" name=""/>
        <dsp:cNvSpPr/>
      </dsp:nvSpPr>
      <dsp:spPr>
        <a:xfrm rot="12900000">
          <a:off x="733621" y="2067170"/>
          <a:ext cx="1464617" cy="51818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739E3B-D719-4A9C-8FAE-CB8BBB304FC0}">
      <dsp:nvSpPr>
        <dsp:cNvPr id="0" name=""/>
        <dsp:cNvSpPr/>
      </dsp:nvSpPr>
      <dsp:spPr>
        <a:xfrm>
          <a:off x="2411" y="1215313"/>
          <a:ext cx="1727291" cy="1381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PAD BASTILLE</a:t>
          </a:r>
          <a:endParaRPr lang="hr-HR" sz="1600" b="1" kern="1200" dirty="0"/>
        </a:p>
      </dsp:txBody>
      <dsp:txXfrm>
        <a:off x="42884" y="1255786"/>
        <a:ext cx="1646345" cy="1300887"/>
      </dsp:txXfrm>
    </dsp:sp>
    <dsp:sp modelId="{4C3C547E-E961-4F5C-821B-ED21B9D106E9}">
      <dsp:nvSpPr>
        <dsp:cNvPr id="0" name=""/>
        <dsp:cNvSpPr/>
      </dsp:nvSpPr>
      <dsp:spPr>
        <a:xfrm rot="16200000">
          <a:off x="2148011" y="1330885"/>
          <a:ext cx="1464617" cy="51818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320F18-B7E8-4BDF-BA64-4B77501E8757}">
      <dsp:nvSpPr>
        <dsp:cNvPr id="0" name=""/>
        <dsp:cNvSpPr/>
      </dsp:nvSpPr>
      <dsp:spPr>
        <a:xfrm>
          <a:off x="2016674" y="166754"/>
          <a:ext cx="1727291" cy="1381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DEKLARACIJA O PRAVILA ČOVJEKA I GRAĐANINA</a:t>
          </a:r>
          <a:endParaRPr lang="hr-HR" sz="1600" b="1" kern="1200" dirty="0"/>
        </a:p>
      </dsp:txBody>
      <dsp:txXfrm>
        <a:off x="2057147" y="207227"/>
        <a:ext cx="1646345" cy="1300887"/>
      </dsp:txXfrm>
    </dsp:sp>
    <dsp:sp modelId="{F85A50D5-EDAF-4061-9B75-89C96A667CCE}">
      <dsp:nvSpPr>
        <dsp:cNvPr id="0" name=""/>
        <dsp:cNvSpPr/>
      </dsp:nvSpPr>
      <dsp:spPr>
        <a:xfrm rot="19500000">
          <a:off x="3562401" y="2067170"/>
          <a:ext cx="1464617" cy="51818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FD465C-69B2-463F-9F47-7520B9DF4659}">
      <dsp:nvSpPr>
        <dsp:cNvPr id="0" name=""/>
        <dsp:cNvSpPr/>
      </dsp:nvSpPr>
      <dsp:spPr>
        <a:xfrm>
          <a:off x="4030936" y="1215313"/>
          <a:ext cx="1727291" cy="1381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UKINUTI SU STALEŽI</a:t>
          </a:r>
          <a:endParaRPr lang="hr-HR" sz="1600" b="1" kern="1200" dirty="0"/>
        </a:p>
      </dsp:txBody>
      <dsp:txXfrm>
        <a:off x="4071409" y="1255786"/>
        <a:ext cx="1646345" cy="1300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F1D9E-0B3C-4715-A4F7-3A880349C825}">
      <dsp:nvSpPr>
        <dsp:cNvPr id="0" name=""/>
        <dsp:cNvSpPr/>
      </dsp:nvSpPr>
      <dsp:spPr>
        <a:xfrm>
          <a:off x="1709" y="707689"/>
          <a:ext cx="2082231" cy="832892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1795.</a:t>
          </a:r>
          <a:endParaRPr lang="hr-HR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8155" y="707689"/>
        <a:ext cx="1249339" cy="832892"/>
      </dsp:txXfrm>
    </dsp:sp>
    <dsp:sp modelId="{2355145B-4D4A-4B9E-A58E-71DE5AD7150E}">
      <dsp:nvSpPr>
        <dsp:cNvPr id="0" name=""/>
        <dsp:cNvSpPr/>
      </dsp:nvSpPr>
      <dsp:spPr>
        <a:xfrm>
          <a:off x="1875717" y="707689"/>
          <a:ext cx="2082231" cy="832892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1799. PRVI KONZUL</a:t>
          </a:r>
          <a:endParaRPr lang="hr-HR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92163" y="707689"/>
        <a:ext cx="1249339" cy="832892"/>
      </dsp:txXfrm>
    </dsp:sp>
    <dsp:sp modelId="{69F8087B-A561-4D20-B654-FFEE6506AE71}">
      <dsp:nvSpPr>
        <dsp:cNvPr id="0" name=""/>
        <dsp:cNvSpPr/>
      </dsp:nvSpPr>
      <dsp:spPr>
        <a:xfrm>
          <a:off x="3749725" y="707689"/>
          <a:ext cx="2082231" cy="832892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1804. CAR</a:t>
          </a:r>
          <a:endParaRPr lang="hr-HR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66171" y="707689"/>
        <a:ext cx="1249339" cy="832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68F6596-C7DA-4796-804C-C49F1A59A3FC}" type="datetime1">
              <a:rPr lang="hr-HR" smtClean="0"/>
              <a:t>27.7.2020.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2.05608" units="1/cm"/>
          <inkml:channelProperty channel="T" name="resolution" value="1" units="1/dev"/>
        </inkml:channelProperties>
      </inkml:inkSource>
      <inkml:timestamp xml:id="ts0" timeString="2020-07-22T10:04:16.501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B901671-B926-4983-ACCD-FC509DDFA34F}" emma:medium="tactile" emma:mode="ink">
          <msink:context xmlns:msink="http://schemas.microsoft.com/ink/2010/main" type="writingRegion" rotatedBoundingBox="19985,13603 29658,13629 29648,17144 19975,17118"/>
        </emma:interpretation>
      </emma:emma>
    </inkml:annotationXML>
    <inkml:traceGroup>
      <inkml:annotationXML>
        <emma:emma xmlns:emma="http://www.w3.org/2003/04/emma" version="1.0">
          <emma:interpretation id="{9D0156B4-0393-4928-8427-03B232EC1B71}" emma:medium="tactile" emma:mode="ink">
            <msink:context xmlns:msink="http://schemas.microsoft.com/ink/2010/main" type="paragraph" rotatedBoundingBox="19985,13603 29658,13629 29648,17144 19975,171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9D8FC1-D627-477D-A995-AD9920ECDFE4}" emma:medium="tactile" emma:mode="ink">
              <msink:context xmlns:msink="http://schemas.microsoft.com/ink/2010/main" type="line" rotatedBoundingBox="19985,13603 29658,13629 29648,17144 19975,17118"/>
            </emma:interpretation>
          </emma:emma>
        </inkml:annotationXML>
        <inkml:traceGroup>
          <inkml:annotationXML>
            <emma:emma xmlns:emma="http://www.w3.org/2003/04/emma" version="1.0">
              <emma:interpretation id="{4408FE3C-F297-41B2-A71E-848EB1C4D921}" emma:medium="tactile" emma:mode="ink">
                <msink:context xmlns:msink="http://schemas.microsoft.com/ink/2010/main" type="inkWord" rotatedBoundingBox="19985,13603 29658,13629 29648,17144 19975,17118"/>
              </emma:interpretation>
              <emma:one-of disjunction-type="recognition" id="oneOf0">
                <emma:interpretation id="interp0" emma:lang="" emma:confidence="0">
                  <emma:literal>P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°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D</emma:literal>
                </emma:interpretation>
              </emma:one-of>
            </emma:emma>
          </inkml:annotationXML>
          <inkml:trace contextRef="#ctx0" brushRef="#br0">130 1168 0,'30'0'234,"1"-31"-218,0 31 15,-31-30-15,0-1 62,30 31-62,-30-30-16,31 30 15,-1-31 1,-30 0 0,31 31-1,-31-30-15,31 30 16,-31-31 15,30 31-15,1-30-16,-1 30 15,-30-31 1,31 0 0,0 1 15,-1 30-31,-30-31 15,31 31 1,-31-30-16,0-1 31,30 31 1,1-31-17,0 31 1,-1-30-16,1-1 15,-1 31-15,1 0 16,-31-30 0,31 30-1,-31-31-15,30 31 16,1-31 0,-1 1-16,1 30 15,0-31-15,-1 31 16,1-30-16,0-1 15,30 31 1,-31-31 0,32 31-1,-62-30-15,30 30 16,1-31 0,-1 31-16,1 0 15,-31-30 16,31 30-31,30 0 16,-31-31 0,1 31-1,0 0-15,-1 0 16,1 0 0,-1 0-16,32-31 15,-32 31-15,1 0 16,30 0-16,-30 0 31,-1-30-15,31-1-16,-30 31 15,30-30-15,-30 30 16,-1-31-16,1 31 16,30 0-16,0 0 15,-30 0 1,0 0-16,-1 0 15,1 0 1,-1 0 0,1 0-1,0-31-15,-1 31 16,1 0-16,30 0 16,-30 0-16,-1 0 15,1 0-15,30 0 16,0 0-1,-30 0 1,-1 0 0,32 0-16,-32 0 15,1 0-15,30 0 16,-30 0-16,-1 0 16,31 0-16,-30 0 15,0 0-15,-1 0 16,31 0-16,-30 0 15,0 0-15,-1 0 32,1 0-17,-1 0-15,1 0 16,0 0-16,30 0 16,-30 0-1,-1 0 1,1 0-16,-1 0 15,32-30 1,-32 30 0,31 0-16,-30 0 15,30 0 1,-30 0-16,-1 0 16,32 0-16,-32 0 0,1 0 15,30-31 1,-30 31-16,-1 0 15,1 0-15,30 0 16,-30 0-16,-1 0 16,1 0-1,-1 0 1,1 0-16,0 0 16,30 0-16,-31 0 15,1 0 1,0 0-16,-1 0 15,31 0 1,-30 0 0,0 0-16,-1 0 15,31 0-15,-30 0 16,0 0-16,30 0 16,-61 31-16,61-31 15,-30 0-15,-1 30 16,31-30-16,-30 0 15,0 31-15,-1-31 16,31 0-16,-30 0 16,0 0-16,30 0 15,-31 0-15,1 31 16,0-31-16,-1 0 16,1 0-1,-1 0-15,1 0 16,0 0-16,30 30 15,-31-30-15,1 0 16,30 0-16,-30 0 16,-1 0-16,1 0 15,0 0 1,-1 0-16,1 0 16,0 0-16,-1 0 15,1 0-15,30 0 16,-30 0-16,-1 0 15,1 0-15,30 0 16,-30 0-16,-1 0 16,1 0-1,30 0 1,-30 0 0,-1 0-16,1 0 15,30 0-15,-30 0 16,-1-30-16,1 30 15,-1 0-15,1 0 32,0 0-17,30 0-15,-31 0 16,1 0-16,30 0 16,-30 0-1,-1 0-15,1 0 16,0 0-16,-1 0 15,1 0-15,-1 0 16,1 0 0,30 0-1,-30 0 1,-1 0-16,1 0 16,0 0-16,-1 0 31,1 0-31,-1 0 15,1 0 1,0 0-16,-1 0 16,1 0-16,-1 0 15,1 0-15,30 0 16,-30 0 0,-1 0-16,1 0 15,30 0-15,-30 0 16,-1 0-16,32 0 15,-32 0-15,1 0 16,30 0-16,-30 0 16,-31 30-1,30-30-15,31 0 32,-30 31-17,30-31-15,-30 0 16,-1 0-16,1 0 15,0 0 1,-1 30-16,1-30 16,0 0-1,-1 0-15,1 0 16,-1 0 0,1 31-16,0-31 15,-1 31-15,1-31 16,-1 0-16,-30 30 15,62-30-15,-32 31 16,31-31 0,-61 61-1,62-30-15,-32-1 16,1-30 0,-1 31-16,32-1 15,-32 1-15,31 0 16,-30-1-16,-31 1 15,31-31-15,-31 30 16,30-30-16,-30 31 16,0 0-16,31-1 15,-1 1 1,1-1-16,-31 32 16,31-32-1,-31 1-15,0-1 16,0 1-1,0 0-15,30-31 16,-30 61-16,0-31 16,0 1-16,0 0 15,0-1-15,0 1 16,0-1-16,0 1 16,0 0-16,0-1 15,0 1-15,31-1 16,-31 1-16,0 0 15,0 30-15,0-31 16,0 1 0,0 0-16,0-1 15,0 1-15,0-1 16,0 32-16,0-32 16,0 1-16,0-1 15,0 1 1,-31 0-16,31-1 15,0 1-15,0-1 16,0 1-16,-30 30 16,30-30-16,0-1 15,0 1-15,-31-31 16,31 31-16,-31-1 16,31 1-16,0-1 15,-30-30-15,30 31 16,0 0-16,-31-1 15,1 32 1,30-32 0,-31 1-1,31-1 1,0 1 0,-31-31-16,31 31 15,-30-31-15,-1 61 16,1-31-1,-1 1-15,0 0 16,1-31 0,30 61-16,-61-61 15,30 30-15,-30 1 16,30 0-16,1-1 16,-1-30-16,0 31 15,1-1 1,-31 1-16,30 0 15,-30-1-15,0 1 16,30 30-16,-30-30 16,-1-31-16,32 30 15,-1-30-15,-30 31 16,30-31-16,1 0 16,-1 0-16,-30 0 15,0 30 1,30-30-1,1 0-15,-32 31 16,32 0-16,-1-31 16,-30 0-16,0 0 15,30 0-15,-30 0 16,30 0 0,1 30-16,-31-30 15,30 31-15,0-31 16,-30 30-16,31-30 15,-1 0-15,0 0 16,-30 0-16,0 0 16,30 0-1,1 0-15,-31 0 16,30 0-16,-30 0 16,30 0-16,1 0 15,-32 0-15,32 0 16,-31 0-1,30 0-15,0 0 16,-30 0-16,0 0 16,30 0-16,-30 0 15,31 0-15,-32 0 16,32 0-16,-1-30 16,-30 30-16,30 0 15,1 0-15,-1 0 16,1 0-1,-1 0-15,0 0 16,-30-31-16,31 31 16,-1 0-16,-30 0 15,30 0-15,0 0 16,1 0-16,-31 0 16,-1 0-16,32 0 15,-1 0-15,-30 0 16,0 0-16,30 0 15,1 0-15,-32 0 16,32 0-16,-1 0 16,1 0-16,-1 0 15,0 0-15,-30 0 16,31 0-16,-1 0 16,0 0-16,-30 0 15,31 0-15,-1 0 16,-30 0-16,30 0 15,1 0-15,-1 0 16,-30 0-16,30 0 16,1 0-16,-32 0 15,32 0-15,-1 0 16,1 0-16,-32 0 16,32 0-16,-1 0 15,1 0-15,-32 0 16,32 0-16,-1 0 15,-30 0-15,30 0 16,1 0-16,-31 0 16,30 0-16,0 0 15,1 0-15,-31 0 16,30 0-16,0 0 16,-30 0-16,31 0 15,-1 0-15,0 0 16,1 0-16,-1 0 15,1 0-15,-1 0 16,0 0-16,-30 0 16,31 0-16,-1 0 15,-30 0-15,-1 0 16,32 0-16,-1 0 16,-30-30-16,30 30 15,1 0-15,-1 0 0,-30 0 16,30 0-1,1 0-15,-1 0 16,-30 0-16,30 0 16,1 0-16,-31 0 15,30 0-15,0 0 16,1 0-16,-31 0 16,30 0-16,0 0 15,-30 0-15,31 0 16,-1 0-16,0 0 15,-30 0-15,31 0 16,-1-31-16,-30 31 16,30 0-16,1-31 15,-32 31-15,32 0 16,-1 0-16,-30 0 0,30 0 16,1-30-16,-1 30 15,-30-31 1,0 31-1,30 0-15,-30 0 16,61-30-16,-31 30 16,-30 0-1,31-31-15,-1 31 16,-30 0-16,30 0 16,1-31-16,-1 1 0,0 30 15,-30 0-15,31-31 16,-32 1-1,32 30 1,-1 0-16,-30-31 0,30 31 16,1-31-16,-31 31 15,30 0-15,0-30 16,1-1 0,-1 31-16,-30-30 0,30-1 15,1 0-15,-32 1 16,1-1-1,31 1 1,30-1 0,-31 31-16,-30-61 0,30 61 15,1-31-15,-1-30 16,0 61 0,1-31-16,-31-30 15,30 0 1,0 61-1,1-61-15,-1 61 16,31-31 0,-30 31-1,30-31 1,-31 1 0,31-1-16,-31 31 15,31-30-15,-30-1 16,30 0-1,0 1 1,-31-1-16,31 1 16,-30-32-1,30 32 1,0-1 0,0 1-16,0-32 15,0 32-15,0-1 16,-31 1-16,31-1 15,0 0-15,-31 31 16,31-30-16,0-1 16,0 1-1,0-1-15,0 0 16,0 1 0,0-1-1,0 1 1,0-1 15,0 0-15,0 1 15,0-1-15,0 1 15,0-1 63,0 0-63,0 1-16,31-1 1,-31 1 15,31 30 79,-1-31-48,1 0 16,-1 31-62,-30-30 15,31 30 0,-31-31 79,31 31-110,-31-30 281,0-1-281,0 0 31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2.05608" units="1/cm"/>
          <inkml:channelProperty channel="T" name="resolution" value="1" units="1/dev"/>
        </inkml:channelProperties>
      </inkml:inkSource>
      <inkml:timestamp xml:id="ts0" timeString="2020-07-22T11:47:18.341"/>
    </inkml:context>
    <inkml:brush xml:id="br0">
      <inkml:brushProperty name="width" value="0.05292" units="cm"/>
      <inkml:brushProperty name="height" value="0.05292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01CE3D7-E24A-490F-BCB5-BC46DB792596}" emma:medium="tactile" emma:mode="ink">
          <msink:context xmlns:msink="http://schemas.microsoft.com/ink/2010/main" type="writingRegion" rotatedBoundingBox="3676,7330 5240,4313 6474,4953 4910,7970"/>
        </emma:interpretation>
      </emma:emma>
    </inkml:annotationXML>
    <inkml:traceGroup>
      <inkml:annotationXML>
        <emma:emma xmlns:emma="http://www.w3.org/2003/04/emma" version="1.0">
          <emma:interpretation id="{45EA30B8-7771-41ED-BF84-ADE12060A8A5}" emma:medium="tactile" emma:mode="ink">
            <msink:context xmlns:msink="http://schemas.microsoft.com/ink/2010/main" type="paragraph" rotatedBoundingBox="3676,7330 5240,4313 6474,4953 4910,79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8F751D-D04C-480A-877E-ADFBB6F9BB61}" emma:medium="tactile" emma:mode="ink">
              <msink:context xmlns:msink="http://schemas.microsoft.com/ink/2010/main" type="line" rotatedBoundingBox="3676,7330 5240,4313 6474,4953 4910,7970"/>
            </emma:interpretation>
          </emma:emma>
        </inkml:annotationXML>
        <inkml:traceGroup>
          <inkml:annotationXML>
            <emma:emma xmlns:emma="http://www.w3.org/2003/04/emma" version="1.0">
              <emma:interpretation id="{E20A794E-5290-4C09-A1A7-93482157809B}" emma:medium="tactile" emma:mode="ink">
                <msink:context xmlns:msink="http://schemas.microsoft.com/ink/2010/main" type="inkWord" rotatedBoundingBox="3676,7330 5240,4313 6474,4953 4910,7970"/>
              </emma:interpretation>
              <emma:one-of disjunction-type="recognition" id="oneOf0">
                <emma:interpretation id="interp0" emma:lang="" emma:confidence="0">
                  <emma:literal>w</emma:literal>
                </emma:interpretation>
                <emma:interpretation id="interp1" emma:lang="" emma:confidence="0">
                  <emma:literal>S</emma:literal>
                </emma:interpretation>
                <emma:interpretation id="interp2" emma:lang="" emma:confidence="0">
                  <emma:literal>°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&gt;</emma:literal>
                </emma:interpretation>
              </emma:one-of>
            </emma:emma>
          </inkml:annotationXML>
          <inkml:trace contextRef="#ctx0" brushRef="#br0">35 2911 0,'-31'0'47,"31"-31"31,0 0-62,31 31-1,-31-30 16,30 30-31,-30-31 16,31 31 0,-1-30 15,1 30-31,0 0 16,-31-31-16,30 31 15,1-31 1,-31 1-1,30 30-15,1 0 16,0 0 0,-31-31-16,30 31 31,-30-30-31,31 30 16,-31-31-1,30 31 1,-30-31-16,31 31 15,-31-30 17,31 30-17,-31-31 1,30 31 0,-30-30-1,0-1-15,31 31 31,-31-31-15,30 31-16,-30-30 16,0-1-16,31 31 15,-31-30 1,31-1 0,-1 31-1,-30-31 1,0 1-1,31-1 1,-31 1 0,0-1-1,0 0-15,30 31 16,-30-30 0,0-1-1,0 1 1,0-1-1,31 31-15,-31-31 16,31 1 0,-31-1-16,0 1 15,30-1 1,-30-30 15,0 30-15,31 31-16,-31-30 15,0-1-15,0 0 16,30 31 0,-30-30-16,0-1 15,0 1 1,0-1 0,31 0-1,-31 1 1,0-1-1,0 0 1,0 1-16,0-1 16,31 1-16,-31-1 15,30 0-15,-30 1 16,0-31 0,31 61-1,-31-31-15,30-30 16,-30 30-1,0 1 1,0-1 0,31 0-16,0 1 15,-31-1 1,30 1-16,-30-1 16,31 0-1,-1 1 1,1-1-16,-31 1 15,0-1 1,31 0 0,-31 1-16,30-1 15,1 1 1,-31-1-16,30 0 16,-30 1-1,0-1-15,31 31 16,-31-30-16,0-1 31,31 31-31,-1-31 31,-30 1-31,31-1 16,-31 1 31,0-1-16,30 0-31,-30 1 47,31 30 31,0-31-62,-31 1 46,30 30-46,-30-31-16,31 31 62,-1 0-30,1-31-17,0 31 32,-1 0 16,1 0-48,-1 31 1,-30 0-1,31-31 1,-31 30 0,31-30-16,-31 31 15,30-31 17,-30 30-32,31 1 15,-1 0 1,-30-1-1,31-30 1,-31 31 15,0-1-31,31 1 32,-31 0-17,30-31 1,-30 30-1,0 1-15,0-1 16,0 1 0,0 0-16,31-1 15,-31 1 1,0-1 0,0 32-1,0-32 1,0 1-1,0-1-15,0 1 16,0 0 0,0-1-16,0 1 31,0-1-15,0 1-16,0 0 15,0-1 1,0 1-1,0-1-15,0 1 16,0 0 0,0-1-1,0 1-15,0-1 16,0 1 15,0 0-15,0-1-1,0 1 1,0-1 0,0 32-1,-31-62-15,31 30 16,0 1-16,0 0 16,0-1-1,0 1 1,-30 30-1,30-30 1,0-1-16,0 1 16,0-1-1,0 1 1,0 0 0,0-1-16,-31-30 15,31 31-15,0-1 16,0 1-1,-31 0 1,31-1-16,-30 1 16,30-1-16,-31 1 15,31 0 1,0-1-16,-30 1 16,30-1-1,0 1-15,-31-31 16,31 31-16,-31-31 15,31 30 1,-30 1 15,30-1-31,0 1 16,-31-31 0,31 31-16,-30-31 15,30 30 1,-31-30-16,31 31 15,-31-1 1,1 1 15,-1-31-15,1 31-16,-1-31 16,31 30-16,-31-30 15,1 0 1,30 31 15,-31-31-31,1 0 16,-1 30-1,0-30-15,1 0 16,30 31 0,-31-31-1,31 31-15,-30-31 31,-1 0-15,31 30-16,-31-30 16,1 31 62,-1-31-47,1 0-15,30 30-1,-31-30 1,0 31 15,1-31-15,-1 0-1,31 31-15,-30-31 32,-1 0-1,31 30-15,-31-30-1,1 0 1,-1 0 31,1 0-32,-1 0 1,0 0 15,1 0-15,-1 0-1,1 0 1,-1 0 0,0 0 15,1 0 0,-1 0-15,1 0-1,-1 0 110,0 0 0,1 0-31,-1 0-47,1 0 0,-1 0-16,0 0 47,1 0 0,-1 0-46,31-30 140,-30 30-141,30-31-16,0 0 48,-31 31-16,31-30 0,31-1 328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2.05608" units="1/cm"/>
          <inkml:channelProperty channel="T" name="resolution" value="1" units="1/dev"/>
        </inkml:channelProperties>
      </inkml:inkSource>
      <inkml:timestamp xml:id="ts0" timeString="2020-07-22T11:47:26.074"/>
    </inkml:context>
    <inkml:brush xml:id="br0">
      <inkml:brushProperty name="width" value="0.05292" units="cm"/>
      <inkml:brushProperty name="height" value="0.05292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A971F4-9061-47C0-9C50-F564AF6BC90E}" emma:medium="tactile" emma:mode="ink">
          <msink:context xmlns:msink="http://schemas.microsoft.com/ink/2010/main" type="writingRegion" rotatedBoundingBox="17664,7234 12868,10194 11661,8239 16457,5279"/>
        </emma:interpretation>
      </emma:emma>
    </inkml:annotationXML>
    <inkml:traceGroup>
      <inkml:annotationXML>
        <emma:emma xmlns:emma="http://www.w3.org/2003/04/emma" version="1.0">
          <emma:interpretation id="{EC58EE5B-33A0-4A87-825C-0BC5380A77C4}" emma:medium="tactile" emma:mode="ink">
            <msink:context xmlns:msink="http://schemas.microsoft.com/ink/2010/main" type="paragraph" rotatedBoundingBox="17664,7234 12868,10194 11661,8239 16457,52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427B52-EFCA-4C0C-AE8B-EDB5FF0FE97A}" emma:medium="tactile" emma:mode="ink">
              <msink:context xmlns:msink="http://schemas.microsoft.com/ink/2010/main" type="line" rotatedBoundingBox="17664,7234 12868,10194 11661,8239 16457,5279"/>
            </emma:interpretation>
          </emma:emma>
        </inkml:annotationXML>
        <inkml:traceGroup>
          <inkml:annotationXML>
            <emma:emma xmlns:emma="http://www.w3.org/2003/04/emma" version="1.0">
              <emma:interpretation id="{C6C45CB6-EDDF-49EC-9D85-A5D895B170B0}" emma:medium="tactile" emma:mode="ink">
                <msink:context xmlns:msink="http://schemas.microsoft.com/ink/2010/main" type="inkWord" rotatedBoundingBox="17664,7234 12868,10194 11661,8239 16457,5279"/>
              </emma:interpretation>
              <emma:one-of disjunction-type="recognition" id="oneOf0">
                <emma:interpretation id="interp0" emma:lang="" emma:confidence="0">
                  <emma:literal>°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>64 2301 0,'0'-30'31,"31"30"-31,-1 0 47,1 0-16,-31-31-31,61 31 16,-30 0-1,-1 0-15,1 0 16,-1 0-16,1-31 16,0 31-16,-1 0 15,1 0-15,-1-30 16,1 30-16,0 0 16,-1 0-16,31 0 15,-30 0-15,0 0 16,30 0-16,-31 0 15,1 0-15,30 0 16,0 0-16,-30 0 16,0 0-16,-1 0 15,31 0-15,-30 0 16,0-31-16,30 31 16,-31-30-1,1 30 1,30-31-1,-30 31-15,-1 0 16,1-31-16,0 31 16,-1-30-16,1 30 15,0 0 1,-1 0 0,1 0-16,30 0 15,-30-31 1,-1 31-16,1 0 15,-1-30-15,1-1 16,0 31-16,-1 0 16,-30-31-16,31 31 15,-1-30-15,1 30 16,0-31-16,-1 1 31,1 30-15,-1-31-16,1 0 0,30 1 15,-30 30 1,-31-31 0,30 31-16,1-61 15,0 61-15,-1-61 16,1 61-16,-1-31 16,1 31-16,-31-30 15,61 30-15,-30 0 16,-31-31-1,30 31 1,1 0 0,0-31-16,-31 1 15,30-1 1,1 31-16,-1 0 16,-30-30-16,31 30 15,0-31-15,30 0 16,-61 1-1,30-1-15,1 31 16,-31-30 0,31 30-1,-31-31-15,30 31 0,1-31 32,-1 1-32,-30-1 15,31 31-15,-31-30 16,31 30-16,-31-31 15,0 0-15,30 1 16,1 30 0,-31-31-16,30 31 15,-30-30 1,0-1-16,31 31 16,-31-31-16,31 31 15,-1-30-15,1-1 16,-31 1-1,30 30 1,-30-31-16,31 0 16,0 1-1,-1-1 1,1 1-16,-1 30 31,-30-31-31,31 31 31,-31-31-31,31 31 16,-31-30 0,61 30-1,-61-31 1,30 31-16,1 0 16,-31-30-1,31-1-15,30 31 16,-61-31-1,30 31-15,1-30 16,0-1-16,-1 31 16,1-30-16,30-1 15,-30 31 17,-31-31-32,30 31 15,1 0-15,0-30 16,-1-1-16,31 31 15,-30-30-15,0-1 16,-1 31-16,1-31 16,-1 31-1,1 0 1,0-30 0,-31-1-1,30 31-15,1 0 16,-1 0 46,32 0-46,-32 0 0,1 0-1,-1 0-15,1 0 16,-31 31-16,31-31 15,-1 30-15,1-30 0,30 31 32,-61 0-32,31-31 15,-1 0-15,1 30 16,-1 1-16,-30-1 0,62-30 16,-62 31-1,30 0 1,1-1-1,-1 1 1,1-31-16,-31 30 0,0 1 16,31 0-1,-31-1 17,0 31-32,0-30 15,0 0 1,0-1-1,0 1 1,0-1 15,0 1-15,0 0 0,0-1-1,0 1 1,-31-31-16,31 30 0,0 1 15,-31 0 1,1-31-16,30 30 16,-31 1-1,1-31 17,30 30-17,-31 1-15,0-31 16,31 31-16,-30-31 15,30 30-15,-31-30 16,31 31-16,-30-31 16,-1 30-1,0 1 1,1-31 0,30 31-1,-31-1-15,1-30 31,-1 31-31,0-1 16,1-30-16,-1 31 16,31 0-16,-61-1 15,61 1-15,-31-31 16,31 30-16,-30-30 16,-1 31-16,31 0 15,-30-1-15,-1-30 16,0 31-16,1-1 15,-1 1-15,1 0 16,30-1 0,-31 1-16,0-1 0,1-30 15,30 31-15,-31 30 16,-30-30-16,61-1 16,-31 1-16,1 0 15,-1-1-15,0 31 16,-30-30-1,61 0 1,-30 30-16,-32-31 31,62 1-31,-30 30 0,-1-61 16,1 61-16,-1-61 16,-30 62-16,61-32 15,-31 1-15,1-31 16,-1 61-1,-30 0-15,61-30 16,-31 0-16,1-1 16,-32 1-16,32 30 15,-31-30-15,30 30 16,-30-31-16,30 32 0,1-62 16,-32 61-16,32-61 15,-31 30-15,30 1 16,0 0-16,-30 30 15,31-31-15,-32 1 16,32-31-16,-1 61 16,-30-61-16,30 31 15,1 30-15,-31-61 16,30 31-16,-30-1 16,30 1-16,1-1 15,-1-30-15,0 31 16,-30 0-16,31-31 15,-1 0-15,31 30 16,-31-30-16,-30 31 0,61-1 16,-30-30-16,-1 0 15,0 31-15,1-31 16,-1 31 0,1-31-16,-1 0 15,0 0-15,1 0 16,-1 0-16,1 0 15,-32 30-15,32-30 16,-1 0-16,1 0 16,-1 0-16,0 0 15,-30 0-15,30 0 16,1 0-16,-1 0 16,-30 0-16,30 0 15,1 0 1,-1 0-1,31-30-15,-30 30 16,-32 0 15,32 0-15,-1-31 0,1 0-1,-1 31 1,0 0-1,1-30-15,-1 30 0,1-31 16,-32 1-16,32-1 16,-1 31-1,1-31 1,30 1-16,-31 30 16,0-31-16,1 31 31,30-30-31,-31 30 15,31-31 1,0 0-16,-30 31 16,-1 0-16,31-30 15,-31 30-15,1 0 16,30-31-16,-31 31 16,1 0-1,30-30-15,-31-1 16,0 0 15,1 1-15,-1 30-16,31-31 15,0 1 1,-30 30-16,30-31 16,0 0-1,-31 31 1,31-30-16,0-1 15,-31 1 48,31-1-32,-30 31 0,30-31-31,0 1 16,-31-1 62,31 1-62,0-1-1,0 0 1,-30 31-16,30-30 16,0-1 46,-31 1-46,31-1 46,-31 0-15,31 1 0,0-1 0,0 0 0,-30 1-16,30-1 0,0 1 32,0-1-63,0 0 15,0 1 1,0-1 93,0 1 1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1181F7-B33E-4262-8513-A6FBEED409E0}" type="datetime1">
              <a:rPr lang="hr-HR" smtClean="0"/>
              <a:t>27.7.2020.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hr-HR" smtClean="0"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2372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hr-HR" smtClean="0"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smtClean="0"/>
              <a:t>Kliknite da biste uredili stil podnaslova matrice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FEB41E-59FE-4C4E-911A-4F35153518C8}" type="datetime1">
              <a:rPr lang="hr-HR" smtClean="0"/>
              <a:t>27.7.2020.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E0390F-C656-4DB8-BB8D-12ABDC11ED15}" type="datetime1">
              <a:rPr lang="hr-HR" smtClean="0"/>
              <a:t>27.7.2020.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D4EFDB-A701-4B83-81FC-9CE383D865F3}" type="datetime1">
              <a:rPr lang="hr-HR" smtClean="0"/>
              <a:t>27.7.2020.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840336-DD1B-4B35-A57C-D7DB939AE0A3}" type="datetime1">
              <a:rPr lang="hr-HR" smtClean="0"/>
              <a:t>27.7.2020.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D473A5-0AA0-49BC-86D0-CC9BB22F0888}" type="datetime1">
              <a:rPr lang="hr-HR" smtClean="0"/>
              <a:t>27.7.2020.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E9E105-772F-4896-A32D-6E8A6EC5AD4E}" type="datetime1">
              <a:rPr lang="hr-HR" smtClean="0"/>
              <a:t>27.7.2020.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8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2DA0B7-56B2-4D52-AF91-45C5FAD9AF1A}" type="datetime1">
              <a:rPr lang="hr-HR" smtClean="0"/>
              <a:t>27.7.2020.</a:t>
            </a:fld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4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41871D-78A4-4962-A14C-0FF774B550A2}" type="datetime1">
              <a:rPr lang="hr-HR" smtClean="0"/>
              <a:t>27.7.2020.</a:t>
            </a:fld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132480-1B8C-4494-9359-F02091B5589F}" type="datetime1">
              <a:rPr lang="hr-HR" smtClean="0"/>
              <a:t>27.7.2020.</a:t>
            </a:fld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4" name="Rezervirano mjesto za tekst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3" name="Rezervirano mjesto za sadržaj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9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8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FC5D9A-26BF-45A1-9523-69F79DCDC75B}" type="datetime1">
              <a:rPr lang="hr-HR" smtClean="0"/>
              <a:t>27.7.2020.</a:t>
            </a:fld>
            <a:endParaRPr lang="hr-HR" dirty="0"/>
          </a:p>
        </p:txBody>
      </p:sp>
      <p:sp>
        <p:nvSpPr>
          <p:cNvPr id="10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4" name="Rezervirano mjesto za tekst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3" name="Rezervirano mjesto za sliku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pic>
        <p:nvPicPr>
          <p:cNvPr id="9" name="Slika 4" descr="Prazno rezervirano mjesto za dodavanje slike. Kliknite rezervirano mjesto i odaberite sliku koju želite doda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</a:p>
          <a:p>
            <a:pPr lvl="5" rtl="0"/>
            <a:r>
              <a:rPr lang="hr-HR" dirty="0" smtClean="0"/>
              <a:t>Šesta razina</a:t>
            </a:r>
          </a:p>
          <a:p>
            <a:pPr lvl="6" rtl="0"/>
            <a:r>
              <a:rPr lang="hr-HR" dirty="0" smtClean="0"/>
              <a:t>Sedma razina</a:t>
            </a:r>
          </a:p>
          <a:p>
            <a:pPr lvl="7" rtl="0"/>
            <a:r>
              <a:rPr lang="hr-HR" dirty="0" smtClean="0"/>
              <a:t>Osma razina</a:t>
            </a:r>
          </a:p>
          <a:p>
            <a:pPr lvl="8" rtl="0"/>
            <a:r>
              <a:rPr lang="hr-HR" dirty="0" smtClean="0"/>
              <a:t>Deveta razina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C911F9B-102E-4085-B914-D6DE47F06E3E}" type="datetime1">
              <a:rPr lang="hr-HR" smtClean="0"/>
              <a:t>27.7.2020.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diagramLayout" Target="../diagrams/layout1.xml"/><Relationship Id="rId7" Type="http://schemas.openxmlformats.org/officeDocument/2006/relationships/customXml" Target="../ink/ink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6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5" Type="http://schemas.openxmlformats.org/officeDocument/2006/relationships/image" Target="../media/image15.emf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bit.ly/3fM3Yb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Napoleonova osvajanja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dirty="0" smtClean="0">
                <a:solidFill>
                  <a:schemeClr val="tx1">
                    <a:lumMod val="50000"/>
                  </a:schemeClr>
                </a:solidFill>
              </a:rPr>
              <a:t>Europa krajem 18. i na početku 19. stoljeća</a:t>
            </a:r>
            <a:endParaRPr lang="hr-HR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1844" y="620687"/>
            <a:ext cx="4956048" cy="767903"/>
          </a:xfrm>
          <a:solidFill>
            <a:schemeClr val="bg2"/>
          </a:solidFill>
        </p:spPr>
        <p:txBody>
          <a:bodyPr/>
          <a:lstStyle/>
          <a:p>
            <a:r>
              <a:rPr lang="hr-HR" dirty="0" smtClean="0"/>
              <a:t>Europa nakon Napoleona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1449896" y="1618552"/>
            <a:ext cx="3672408" cy="348245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hr-HR" dirty="0" smtClean="0"/>
              <a:t>Bečki kongres 1815. godine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1029216" y="2132856"/>
            <a:ext cx="4645152" cy="3459383"/>
          </a:xfrm>
        </p:spPr>
        <p:txBody>
          <a:bodyPr/>
          <a:lstStyle/>
          <a:p>
            <a:r>
              <a:rPr lang="hr-HR" dirty="0" smtClean="0"/>
              <a:t>Zemlje pobjednice sastaju se u Beču. </a:t>
            </a:r>
          </a:p>
          <a:p>
            <a:r>
              <a:rPr lang="hr-HR" dirty="0" smtClean="0"/>
              <a:t>Francuskoj oduzimaju osvojena područja.</a:t>
            </a:r>
          </a:p>
          <a:p>
            <a:r>
              <a:rPr lang="hr-HR" dirty="0" smtClean="0"/>
              <a:t>Određuju nove granica država.</a:t>
            </a:r>
            <a:endParaRPr lang="hr-HR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>
          <a:xfrm>
            <a:off x="6669478" y="1538479"/>
            <a:ext cx="4392488" cy="348246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hr-HR" dirty="0" smtClean="0"/>
              <a:t>Cilj: očuvanje mira u Europi</a:t>
            </a:r>
            <a:endParaRPr lang="hr-HR" dirty="0"/>
          </a:p>
        </p:txBody>
      </p:sp>
      <p:pic>
        <p:nvPicPr>
          <p:cNvPr id="9" name="Slika 8" descr="Slika na kojoj se prikazuje zgrada, stol, stolac, sjedenje&#10;&#10;Opis je automatski generiran">
            <a:extLst>
              <a:ext uri="{FF2B5EF4-FFF2-40B4-BE49-F238E27FC236}">
                <a16:creationId xmlns:a16="http://schemas.microsoft.com/office/drawing/2014/main" id="{A7DAB320-6ECB-49F0-AE73-763FD22C77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4077072"/>
            <a:ext cx="3744416" cy="2132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Rezervirano mjesto sadržaja 9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8BC576D6-5DFB-4EA9-8E7B-47E7B9AC668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2132856"/>
            <a:ext cx="5110572" cy="4108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Eksplozija 2 10"/>
          <p:cNvSpPr/>
          <p:nvPr/>
        </p:nvSpPr>
        <p:spPr>
          <a:xfrm>
            <a:off x="7890501" y="191838"/>
            <a:ext cx="3888432" cy="1196752"/>
          </a:xfrm>
          <a:prstGeom prst="irregularSeal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Očuvati vlast plemstva.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475" y="1772816"/>
            <a:ext cx="1292033" cy="15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6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352799" cy="1924050"/>
          </a:xfrm>
        </p:spPr>
        <p:txBody>
          <a:bodyPr rtlCol="0"/>
          <a:lstStyle/>
          <a:p>
            <a:pPr rtl="0"/>
            <a:r>
              <a:rPr lang="hr-HR" dirty="0" smtClean="0"/>
              <a:t>Izlazna kartica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352799" cy="1371600"/>
          </a:xfrm>
        </p:spPr>
        <p:txBody>
          <a:bodyPr rtlCol="0"/>
          <a:lstStyle/>
          <a:p>
            <a:pPr rtl="0"/>
            <a:r>
              <a:rPr lang="hr-HR" dirty="0" smtClean="0"/>
              <a:t>Mogu odgovoriti na postavljena pitanja.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180012" y="1988840"/>
            <a:ext cx="6172201" cy="3456384"/>
          </a:xfrm>
        </p:spPr>
        <p:txBody>
          <a:bodyPr rtlCol="0"/>
          <a:lstStyle/>
          <a:p>
            <a:pPr rtl="0"/>
            <a:r>
              <a:rPr lang="hr-HR" dirty="0" smtClean="0"/>
              <a:t>Na početku kojeg stoljeća je vladao Napoleon Bonaparte?</a:t>
            </a:r>
          </a:p>
          <a:p>
            <a:pPr rtl="0"/>
            <a:r>
              <a:rPr lang="hr-HR" dirty="0" smtClean="0"/>
              <a:t>Koje se godine proglasio za cara Francuske?</a:t>
            </a:r>
          </a:p>
          <a:p>
            <a:pPr rtl="0"/>
            <a:r>
              <a:rPr lang="hr-HR" dirty="0" smtClean="0"/>
              <a:t>Granice koje države su proširene u vrijeme Napoleonova osvajanja?</a:t>
            </a:r>
          </a:p>
          <a:p>
            <a:pPr rtl="0"/>
            <a:r>
              <a:rPr lang="hr-HR" dirty="0" smtClean="0"/>
              <a:t>Koje nove ideje prenosi u osvojene zemlje?</a:t>
            </a:r>
          </a:p>
          <a:p>
            <a:pPr rtl="0"/>
            <a:r>
              <a:rPr lang="hr-HR" dirty="0" smtClean="0"/>
              <a:t>Na kojem sastanku su poništena Napoleonova osvajanja?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6613" y="3789040"/>
            <a:ext cx="3352799" cy="725810"/>
          </a:xfrm>
          <a:solidFill>
            <a:schemeClr val="bg2"/>
          </a:solidFill>
        </p:spPr>
        <p:txBody>
          <a:bodyPr rtlCol="0">
            <a:normAutofit/>
          </a:bodyPr>
          <a:lstStyle/>
          <a:p>
            <a:r>
              <a:rPr lang="hr-HR" dirty="0" smtClean="0"/>
              <a:t>Domaća zadaća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352799" cy="941040"/>
          </a:xfrm>
        </p:spPr>
        <p:txBody>
          <a:bodyPr rtlCol="0"/>
          <a:lstStyle/>
          <a:p>
            <a:pPr rtl="0"/>
            <a:r>
              <a:rPr lang="hr-HR" dirty="0" smtClean="0"/>
              <a:t>Uz pomoć interneta istraži koji novi ples nastaje na Bečkom kongresu. </a:t>
            </a:r>
            <a:endParaRPr lang="hr-HR" dirty="0"/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" b="57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/>
          <p:cNvSpPr>
            <a:spLocks noGrp="1"/>
          </p:cNvSpPr>
          <p:nvPr>
            <p:ph type="title"/>
          </p:nvPr>
        </p:nvSpPr>
        <p:spPr>
          <a:xfrm>
            <a:off x="1522414" y="908720"/>
            <a:ext cx="5292078" cy="767680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hr-HR" dirty="0" smtClean="0"/>
              <a:t>Odgojno-obrazovni </a:t>
            </a:r>
            <a:r>
              <a:rPr lang="hr-HR" dirty="0" smtClean="0"/>
              <a:t>ishodi</a:t>
            </a:r>
            <a:endParaRPr lang="hr-HR" dirty="0"/>
          </a:p>
        </p:txBody>
      </p:sp>
      <p:sp>
        <p:nvSpPr>
          <p:cNvPr id="14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hr-HR" dirty="0" smtClean="0"/>
              <a:t>Učenik:</a:t>
            </a:r>
            <a:endParaRPr lang="hr-HR" dirty="0" smtClean="0"/>
          </a:p>
          <a:p>
            <a:pPr rtl="0"/>
            <a:r>
              <a:rPr lang="hr-HR" dirty="0" smtClean="0"/>
              <a:t>Izdvaja barem 3 ključne godine Napoleonova vladanja</a:t>
            </a:r>
          </a:p>
          <a:p>
            <a:pPr rtl="0"/>
            <a:r>
              <a:rPr lang="hr-HR" dirty="0" smtClean="0"/>
              <a:t>Opisuje uz pomoć karte Napoleonova osvajanja</a:t>
            </a:r>
          </a:p>
          <a:p>
            <a:pPr rtl="0"/>
            <a:r>
              <a:rPr lang="hr-HR" dirty="0" smtClean="0"/>
              <a:t>Ocjenjuje važnost Napoleonovog doba za politički i društveni razvoj Europe</a:t>
            </a: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1412776"/>
            <a:ext cx="2952328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3892" y="410362"/>
            <a:ext cx="2267742" cy="695672"/>
          </a:xfrm>
          <a:solidFill>
            <a:schemeClr val="bg2"/>
          </a:solidFill>
        </p:spPr>
        <p:txBody>
          <a:bodyPr/>
          <a:lstStyle/>
          <a:p>
            <a:r>
              <a:rPr lang="hr-HR" dirty="0" smtClean="0"/>
              <a:t>Prisjeti se 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93289850"/>
              </p:ext>
            </p:extLst>
          </p:nvPr>
        </p:nvGraphicFramePr>
        <p:xfrm>
          <a:off x="261626" y="1609763"/>
          <a:ext cx="5760640" cy="4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hr-HR" dirty="0"/>
              <a:t>Što povezuje sve zadane pojmove? Napiši </a:t>
            </a:r>
            <a:r>
              <a:rPr lang="hr-HR" dirty="0" smtClean="0"/>
              <a:t>rješenje.</a:t>
            </a:r>
          </a:p>
          <a:p>
            <a:pPr marL="0" indent="0" algn="ctr">
              <a:buNone/>
            </a:pPr>
            <a:r>
              <a:rPr lang="hr-HR" b="1" dirty="0" smtClean="0">
                <a:solidFill>
                  <a:srgbClr val="FF0000"/>
                </a:solidFill>
              </a:rPr>
              <a:t>FRANCUSKA REVOLUCIJA</a:t>
            </a:r>
          </a:p>
          <a:p>
            <a:r>
              <a:rPr lang="hr-HR" dirty="0" smtClean="0"/>
              <a:t>Zaokruži točan odgovor. Što se </a:t>
            </a:r>
            <a:r>
              <a:rPr lang="hr-HR" b="1" dirty="0" smtClean="0"/>
              <a:t>nije </a:t>
            </a:r>
            <a:r>
              <a:rPr lang="hr-HR" dirty="0" smtClean="0"/>
              <a:t>promijenilo Francuskom revolucijom?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>
            <a:off x="6622957" y="4221088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 ljudi su jednaki.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8968919" y="4221088"/>
            <a:ext cx="2247661" cy="570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Francuska je postala republika. 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7631069" y="5078470"/>
            <a:ext cx="2592288" cy="65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Nisu ukinuti staleži.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Rukopis 11"/>
              <p14:cNvContentPartPr/>
              <p14:nvPr/>
            </p14:nvContentPartPr>
            <p14:xfrm>
              <a:off x="7191343" y="4900667"/>
              <a:ext cx="3485160" cy="1277280"/>
            </p14:xfrm>
          </p:contentPart>
        </mc:Choice>
        <mc:Fallback xmlns="">
          <p:pic>
            <p:nvPicPr>
              <p:cNvPr id="12" name="Rukopis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62903" y="4872227"/>
                <a:ext cx="3542040" cy="133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750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4812" y="420688"/>
            <a:ext cx="9601200" cy="78296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hr-HR" dirty="0" smtClean="0"/>
              <a:t>NAPOLEON BONAPARTE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475413" y="1628800"/>
            <a:ext cx="4648200" cy="4032448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Padom jakobinaca i završetkom Francuske revolucije nastavljaju se sukobi između pristalica republike i monarhije.</a:t>
            </a:r>
          </a:p>
          <a:p>
            <a:r>
              <a:rPr lang="hr-HR" dirty="0" smtClean="0"/>
              <a:t>Tijekom revolucije ističe se mladi vojskovođa Napoleon Bonaparte.</a:t>
            </a:r>
          </a:p>
          <a:p>
            <a:r>
              <a:rPr lang="hr-HR" dirty="0" smtClean="0"/>
              <a:t>Napoleon postiže velike vojne uspjehe protiv Habsburške Monarhije u Italiji.</a:t>
            </a:r>
          </a:p>
          <a:p>
            <a:r>
              <a:rPr lang="hr-HR" smtClean="0"/>
              <a:t>Ukida </a:t>
            </a:r>
            <a:r>
              <a:rPr lang="hr-HR" dirty="0" smtClean="0"/>
              <a:t>Mletačku Republiku 1797.  godine – posljedice za hrvatske zemlje.</a:t>
            </a:r>
            <a:endParaRPr lang="hr-HR" dirty="0"/>
          </a:p>
        </p:txBody>
      </p:sp>
      <p:pic>
        <p:nvPicPr>
          <p:cNvPr id="5" name="Rezervirano mjesto sadržaja 4" descr="Slika na kojoj se prikazuje pas, crveno, vožnja, sjedenje&#10;&#10;Opis je automatski generiran">
            <a:extLst>
              <a:ext uri="{FF2B5EF4-FFF2-40B4-BE49-F238E27FC236}">
                <a16:creationId xmlns:a16="http://schemas.microsoft.com/office/drawing/2014/main" id="{C37F4C60-6ED9-413C-A54A-2890C8A238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488" y="1628800"/>
            <a:ext cx="3888891" cy="4631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ravokutnik 5"/>
          <p:cNvSpPr/>
          <p:nvPr/>
        </p:nvSpPr>
        <p:spPr>
          <a:xfrm>
            <a:off x="6598468" y="5517232"/>
            <a:ext cx="4525145" cy="4956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 smtClean="0">
                <a:solidFill>
                  <a:schemeClr val="tx1"/>
                </a:solidFill>
              </a:rPr>
              <a:t>Promotri sliku. </a:t>
            </a:r>
          </a:p>
          <a:p>
            <a:r>
              <a:rPr lang="hr-HR" b="1" dirty="0" smtClean="0">
                <a:solidFill>
                  <a:schemeClr val="tx1"/>
                </a:solidFill>
              </a:rPr>
              <a:t>Kako je prikazan Napoleon Bonaparte?</a:t>
            </a:r>
            <a:endParaRPr lang="hr-H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3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61964" y="548680"/>
            <a:ext cx="7452318" cy="807368"/>
          </a:xfrm>
          <a:solidFill>
            <a:schemeClr val="bg2"/>
          </a:solidFill>
        </p:spPr>
        <p:txBody>
          <a:bodyPr/>
          <a:lstStyle/>
          <a:p>
            <a:r>
              <a:rPr lang="hr-HR" dirty="0" smtClean="0"/>
              <a:t>Napoleon preuzima vlast u Francuskoj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97390611"/>
              </p:ext>
            </p:extLst>
          </p:nvPr>
        </p:nvGraphicFramePr>
        <p:xfrm>
          <a:off x="333773" y="1828800"/>
          <a:ext cx="5833666" cy="22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Rezervirano mjesto sadržaja 6" descr="Slika na kojoj se prikazuje osoba, grupa, ljudi, držanje&#10;&#10;Opis je automatski generiran">
            <a:extLst>
              <a:ext uri="{FF2B5EF4-FFF2-40B4-BE49-F238E27FC236}">
                <a16:creationId xmlns:a16="http://schemas.microsoft.com/office/drawing/2014/main" id="{0AE69C8C-2788-44AB-B48C-4F195982E4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8" y="1700808"/>
            <a:ext cx="5551454" cy="3978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ravokutnik 7"/>
          <p:cNvSpPr/>
          <p:nvPr/>
        </p:nvSpPr>
        <p:spPr>
          <a:xfrm>
            <a:off x="4168080" y="3764862"/>
            <a:ext cx="1872208" cy="576064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Napoleon I.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trelica dolje 8"/>
          <p:cNvSpPr/>
          <p:nvPr/>
        </p:nvSpPr>
        <p:spPr>
          <a:xfrm>
            <a:off x="4816152" y="4566108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E80B7369-4C84-4014-B376-6D7FC7D9F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4221088"/>
            <a:ext cx="2658249" cy="231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utnik 10"/>
          <p:cNvSpPr/>
          <p:nvPr/>
        </p:nvSpPr>
        <p:spPr>
          <a:xfrm>
            <a:off x="4194730" y="5208590"/>
            <a:ext cx="1845558" cy="1172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Napoleonov zakonik – jednakost i sloboda ljudi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6889919" y="5949280"/>
            <a:ext cx="4248472" cy="4320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Opiši sliku. Što točno prikazuje?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676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740" y="133112"/>
            <a:ext cx="4453043" cy="710952"/>
          </a:xfrm>
          <a:solidFill>
            <a:schemeClr val="bg2"/>
          </a:solidFill>
        </p:spPr>
        <p:txBody>
          <a:bodyPr/>
          <a:lstStyle/>
          <a:p>
            <a:r>
              <a:rPr lang="hr-HR" dirty="0" smtClean="0"/>
              <a:t>Napoleonova osvajanja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534837" y="836712"/>
            <a:ext cx="5536239" cy="5544616"/>
          </a:xfrm>
        </p:spPr>
        <p:txBody>
          <a:bodyPr>
            <a:normAutofit/>
          </a:bodyPr>
          <a:lstStyle/>
          <a:p>
            <a:r>
              <a:rPr lang="hr-HR" dirty="0" smtClean="0"/>
              <a:t>Napoleon I. do 1809. godine osvaja sve europske države osim Velike Britanije i Rusije – širi ideje Francuske revolucije.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pPr marL="0" indent="0">
              <a:buNone/>
            </a:pPr>
            <a:r>
              <a:rPr lang="hr-HR" b="1" dirty="0" smtClean="0"/>
              <a:t>Promotri kartu i legendu karte.</a:t>
            </a:r>
          </a:p>
          <a:p>
            <a:r>
              <a:rPr lang="hr-HR" dirty="0" smtClean="0"/>
              <a:t>Kojom bojom su označena područja koja su se nalazila pod nadzorom Napoleona I.? Imenuj neke države.</a:t>
            </a:r>
          </a:p>
          <a:p>
            <a:endParaRPr lang="hr-HR" dirty="0"/>
          </a:p>
        </p:txBody>
      </p:sp>
      <p:pic>
        <p:nvPicPr>
          <p:cNvPr id="5" name="Rezervirano mjesto sadržaj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A4D7C05D-D009-421D-ABA8-9778F6BA14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6" y="1165307"/>
            <a:ext cx="6122294" cy="5256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8" y="1844824"/>
            <a:ext cx="3512829" cy="29051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Rukopis 16"/>
              <p14:cNvContentPartPr/>
              <p14:nvPr/>
            </p14:nvContentPartPr>
            <p14:xfrm>
              <a:off x="1331623" y="1596227"/>
              <a:ext cx="755280" cy="1066680"/>
            </p14:xfrm>
          </p:contentPart>
        </mc:Choice>
        <mc:Fallback xmlns="">
          <p:pic>
            <p:nvPicPr>
              <p:cNvPr id="17" name="Rukopis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2263" y="1586867"/>
                <a:ext cx="774000" cy="10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Rukopis 18"/>
              <p14:cNvContentPartPr/>
              <p14:nvPr/>
            </p14:nvContentPartPr>
            <p14:xfrm>
              <a:off x="4273543" y="2102027"/>
              <a:ext cx="1865880" cy="1358640"/>
            </p14:xfrm>
          </p:contentPart>
        </mc:Choice>
        <mc:Fallback xmlns="">
          <p:pic>
            <p:nvPicPr>
              <p:cNvPr id="19" name="Rukopis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64183" y="2092667"/>
                <a:ext cx="1884600" cy="137736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Eksplozija 2 21"/>
          <p:cNvSpPr/>
          <p:nvPr/>
        </p:nvSpPr>
        <p:spPr>
          <a:xfrm rot="21118930">
            <a:off x="9909576" y="3725862"/>
            <a:ext cx="2304256" cy="1655093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Plavom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17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3935170" y="271335"/>
            <a:ext cx="3816424" cy="794526"/>
          </a:xfrm>
          <a:solidFill>
            <a:schemeClr val="bg2"/>
          </a:solidFill>
        </p:spPr>
        <p:txBody>
          <a:bodyPr/>
          <a:lstStyle/>
          <a:p>
            <a:r>
              <a:rPr lang="hr-HR" dirty="0" smtClean="0"/>
              <a:t>Napoleonove bitke 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1036439" y="1291037"/>
            <a:ext cx="4392307" cy="54104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hr-HR" dirty="0" smtClean="0"/>
              <a:t>TRAFALGAR 1805. godine</a:t>
            </a:r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1955357"/>
            <a:ext cx="5221578" cy="3352800"/>
          </a:xfrm>
        </p:spPr>
      </p:pic>
      <p:sp>
        <p:nvSpPr>
          <p:cNvPr id="8" name="Rezervirano mjesto teksta 7"/>
          <p:cNvSpPr>
            <a:spLocks noGrp="1"/>
          </p:cNvSpPr>
          <p:nvPr>
            <p:ph type="body" sz="quarter" idx="3"/>
          </p:nvPr>
        </p:nvSpPr>
        <p:spPr>
          <a:xfrm>
            <a:off x="6593494" y="1278552"/>
            <a:ext cx="4152046" cy="546685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hr-HR" dirty="0" smtClean="0"/>
              <a:t>WAGRAM 1809. godine</a:t>
            </a:r>
            <a:endParaRPr lang="hr-HR" dirty="0"/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496" y="1955357"/>
            <a:ext cx="4594042" cy="3390520"/>
          </a:xfrm>
        </p:spPr>
      </p:pic>
      <p:sp>
        <p:nvSpPr>
          <p:cNvPr id="12" name="Pravokutnik 11"/>
          <p:cNvSpPr/>
          <p:nvPr/>
        </p:nvSpPr>
        <p:spPr>
          <a:xfrm>
            <a:off x="621804" y="5458217"/>
            <a:ext cx="522157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Pitanje. Gdje se odigrala bitka?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621804" y="5968316"/>
            <a:ext cx="5221578" cy="557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Pomorska bitka između engleskih i francuskih brodova. Pobjeđuju Britanci.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6401265" y="5458217"/>
            <a:ext cx="45365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Pokaži mjesta bitaka na karti.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6372496" y="5968316"/>
            <a:ext cx="4594042" cy="557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Napoleon pobjeđuje Habsburšku Monarhiju – posljedice za Hrvatsku.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418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4132" y="332656"/>
            <a:ext cx="3851918" cy="623664"/>
          </a:xfrm>
          <a:solidFill>
            <a:schemeClr val="bg2"/>
          </a:solidFill>
        </p:spPr>
        <p:txBody>
          <a:bodyPr/>
          <a:lstStyle/>
          <a:p>
            <a:r>
              <a:rPr lang="hr-HR" dirty="0" smtClean="0"/>
              <a:t>Napoleonove bitke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837829" y="1130424"/>
            <a:ext cx="4392488" cy="603920"/>
          </a:xfrm>
          <a:solidFill>
            <a:schemeClr val="bg2"/>
          </a:solidFill>
        </p:spPr>
        <p:txBody>
          <a:bodyPr/>
          <a:lstStyle/>
          <a:p>
            <a:r>
              <a:rPr lang="hr-HR" dirty="0" smtClean="0"/>
              <a:t>Pohod na Rusiju 1812. godine</a:t>
            </a:r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1828800"/>
            <a:ext cx="5115520" cy="3836640"/>
          </a:xfrm>
        </p:spPr>
      </p:pic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>
          <a:xfrm>
            <a:off x="6310436" y="1130424"/>
            <a:ext cx="4104456" cy="52427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hr-HR" dirty="0" smtClean="0"/>
              <a:t>WATERLOO 1815. godine</a:t>
            </a:r>
            <a:endParaRPr lang="hr-HR" dirty="0"/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5" y="1828800"/>
            <a:ext cx="5270109" cy="3836640"/>
          </a:xfrm>
        </p:spPr>
      </p:pic>
      <p:sp>
        <p:nvSpPr>
          <p:cNvPr id="12" name="Pravokutnik 11"/>
          <p:cNvSpPr/>
          <p:nvPr/>
        </p:nvSpPr>
        <p:spPr>
          <a:xfrm>
            <a:off x="729816" y="5759896"/>
            <a:ext cx="5331544" cy="6941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Najteži poraz Napoleon I. doživio je u Rusiji.</a:t>
            </a:r>
          </a:p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Promotri sliku. Što je zadesilo francusku vojsku?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ksplozija 2 12"/>
          <p:cNvSpPr/>
          <p:nvPr/>
        </p:nvSpPr>
        <p:spPr>
          <a:xfrm>
            <a:off x="189756" y="1654696"/>
            <a:ext cx="3096344" cy="1872208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ZIMA I GLAD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6382444" y="5839544"/>
            <a:ext cx="5198100" cy="587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Udružena vojska europskih država porazila je Napoleona I. koji je zarobljen.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803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980728"/>
            <a:ext cx="2411758" cy="695672"/>
          </a:xfrm>
          <a:solidFill>
            <a:schemeClr val="bg2"/>
          </a:solidFill>
        </p:spPr>
        <p:txBody>
          <a:bodyPr/>
          <a:lstStyle/>
          <a:p>
            <a:r>
              <a:rPr lang="hr-HR" dirty="0" smtClean="0"/>
              <a:t>Ponovimo. 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1"/>
          </p:nvPr>
        </p:nvSpPr>
        <p:spPr>
          <a:xfrm>
            <a:off x="1522414" y="1829062"/>
            <a:ext cx="4645152" cy="4191000"/>
          </a:xfrm>
        </p:spPr>
        <p:txBody>
          <a:bodyPr>
            <a:normAutofit/>
          </a:bodyPr>
          <a:lstStyle/>
          <a:p>
            <a:r>
              <a:rPr lang="hr-HR" dirty="0" smtClean="0"/>
              <a:t>Riješi kviz o Napoleonovim osvajanjima – klikni na poveznicu:</a:t>
            </a:r>
          </a:p>
          <a:p>
            <a:pPr marL="0" indent="0" algn="ctr">
              <a:buNone/>
            </a:pPr>
            <a:r>
              <a:rPr lang="hr-HR" b="1" dirty="0">
                <a:hlinkClick r:id="rId2"/>
              </a:rPr>
              <a:t>https://</a:t>
            </a:r>
            <a:r>
              <a:rPr lang="hr-HR" b="1" dirty="0" smtClean="0">
                <a:hlinkClick r:id="rId2"/>
              </a:rPr>
              <a:t>bit.ly/3fM3Ybf</a:t>
            </a:r>
            <a:r>
              <a:rPr lang="hr-HR" b="1" dirty="0" smtClean="0"/>
              <a:t> </a:t>
            </a:r>
            <a:endParaRPr lang="hr-HR" b="1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3501008"/>
            <a:ext cx="4648200" cy="2259898"/>
          </a:xfr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021" y="1024796"/>
            <a:ext cx="1800536" cy="4841776"/>
          </a:xfrm>
          <a:prstGeom prst="rect">
            <a:avLst/>
          </a:prstGeom>
        </p:spPr>
      </p:pic>
      <p:sp>
        <p:nvSpPr>
          <p:cNvPr id="11" name="Elipsasti oblačić 10"/>
          <p:cNvSpPr/>
          <p:nvPr/>
        </p:nvSpPr>
        <p:spPr>
          <a:xfrm>
            <a:off x="8559996" y="227561"/>
            <a:ext cx="3367064" cy="1607840"/>
          </a:xfrm>
          <a:prstGeom prst="wedgeEllipseCallout">
            <a:avLst>
              <a:gd name="adj1" fmla="val -68014"/>
              <a:gd name="adj2" fmla="val 5838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Vjerujem da ćeš odlično riješiti kviz.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631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Akvarel_16 x 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02_TF02886637_TF02886637" id="{0DB07F13-A442-4262-81C5-AE5430A1A620}" vid="{5A211155-6804-4F5E-8C9A-1972BA5EA2A7}"/>
    </a:ext>
  </a:extLst>
</a:theme>
</file>

<file path=ppt/theme/theme2.xml><?xml version="1.0" encoding="utf-8"?>
<a:theme xmlns:a="http://schemas.openxmlformats.org/drawingml/2006/main" name="Tema sustava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izgledom akvarela (za široki zaslon)</Template>
  <TotalTime>335</TotalTime>
  <Words>443</Words>
  <Application>Microsoft Office PowerPoint</Application>
  <PresentationFormat>Prilagođeno</PresentationFormat>
  <Paragraphs>82</Paragraphs>
  <Slides>12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5" baseType="lpstr">
      <vt:lpstr>Arial</vt:lpstr>
      <vt:lpstr>Palatino Linotype</vt:lpstr>
      <vt:lpstr>Akvarel_16 x 9</vt:lpstr>
      <vt:lpstr>Napoleonova osvajanja</vt:lpstr>
      <vt:lpstr>Odgojno-obrazovni ishodi</vt:lpstr>
      <vt:lpstr>Prisjeti se </vt:lpstr>
      <vt:lpstr>NAPOLEON BONAPARTE</vt:lpstr>
      <vt:lpstr>Napoleon preuzima vlast u Francuskoj</vt:lpstr>
      <vt:lpstr>Napoleonova osvajanja</vt:lpstr>
      <vt:lpstr>Napoleonove bitke </vt:lpstr>
      <vt:lpstr>Napoleonove bitke</vt:lpstr>
      <vt:lpstr>Ponovimo. </vt:lpstr>
      <vt:lpstr>Europa nakon Napoleona</vt:lpstr>
      <vt:lpstr>Izlazna kartica</vt:lpstr>
      <vt:lpstr>Domaća zadaća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Izgled naslova</dc:title>
  <dc:creator>HP</dc:creator>
  <cp:lastModifiedBy>HP</cp:lastModifiedBy>
  <cp:revision>29</cp:revision>
  <dcterms:created xsi:type="dcterms:W3CDTF">2020-07-22T09:26:34Z</dcterms:created>
  <dcterms:modified xsi:type="dcterms:W3CDTF">2020-07-27T07:45:15Z</dcterms:modified>
</cp:coreProperties>
</file>